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C08B8-F75B-4C6A-9998-299499DFDA9E}" type="datetimeFigureOut">
              <a:rPr lang="en-US" smtClean="0"/>
              <a:t>9/8/2022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1A177-F5E9-4002-900D-0F38AAD51BD3}" type="slidenum">
              <a:rPr lang="en-US" smtClean="0"/>
              <a:t>‹#›</a:t>
            </a:fld>
            <a:endParaRPr lang="en-US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ransition spd="slow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C08B8-F75B-4C6A-9998-299499DFDA9E}" type="datetimeFigureOut">
              <a:rPr lang="en-US" smtClean="0"/>
              <a:t>9/8/2022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1A177-F5E9-4002-900D-0F38AAD51B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C08B8-F75B-4C6A-9998-299499DFDA9E}" type="datetimeFigureOut">
              <a:rPr lang="en-US" smtClean="0"/>
              <a:t>9/8/2022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1A177-F5E9-4002-900D-0F38AAD51B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C08B8-F75B-4C6A-9998-299499DFDA9E}" type="datetimeFigureOut">
              <a:rPr lang="en-US" smtClean="0"/>
              <a:t>9/8/2022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1A177-F5E9-4002-900D-0F38AAD51B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C08B8-F75B-4C6A-9998-299499DFDA9E}" type="datetimeFigureOut">
              <a:rPr lang="en-US" smtClean="0"/>
              <a:t>9/8/2022</a:t>
            </a:fld>
            <a:endParaRPr lang="en-US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1A177-F5E9-4002-900D-0F38AAD51BD3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C08B8-F75B-4C6A-9998-299499DFDA9E}" type="datetimeFigureOut">
              <a:rPr lang="en-US" smtClean="0"/>
              <a:t>9/8/2022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1A177-F5E9-4002-900D-0F38AAD51B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C08B8-F75B-4C6A-9998-299499DFDA9E}" type="datetimeFigureOut">
              <a:rPr lang="en-US" smtClean="0"/>
              <a:t>9/8/2022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1A177-F5E9-4002-900D-0F38AAD51B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C08B8-F75B-4C6A-9998-299499DFDA9E}" type="datetimeFigureOut">
              <a:rPr lang="en-US" smtClean="0"/>
              <a:t>9/8/2022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1A177-F5E9-4002-900D-0F38AAD51B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C08B8-F75B-4C6A-9998-299499DFDA9E}" type="datetimeFigureOut">
              <a:rPr lang="en-US" smtClean="0"/>
              <a:t>9/8/2022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1A177-F5E9-4002-900D-0F38AAD51B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C08B8-F75B-4C6A-9998-299499DFDA9E}" type="datetimeFigureOut">
              <a:rPr lang="en-US" smtClean="0"/>
              <a:t>9/8/2022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1A177-F5E9-4002-900D-0F38AAD51BD3}" type="slidenum">
              <a:rPr lang="en-US" smtClean="0"/>
              <a:t>‹#›</a:t>
            </a:fld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C08B8-F75B-4C6A-9998-299499DFDA9E}" type="datetimeFigureOut">
              <a:rPr lang="en-US" smtClean="0"/>
              <a:t>9/8/2022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1A177-F5E9-4002-900D-0F38AAD51BD3}" type="slidenum">
              <a:rPr lang="en-US" smtClean="0"/>
              <a:t>‹#›</a:t>
            </a:fld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4BDC08B8-F75B-4C6A-9998-299499DFDA9E}" type="datetimeFigureOut">
              <a:rPr lang="en-US" smtClean="0"/>
              <a:t>9/8/2022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801A177-F5E9-4002-900D-0F38AAD51BD3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pull/>
  </p:transition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Cyrl-RS" dirty="0" smtClean="0"/>
              <a:t>МЕЂУНАРОДНИ</a:t>
            </a:r>
            <a:br>
              <a:rPr lang="sr-Cyrl-RS" dirty="0" smtClean="0"/>
            </a:br>
            <a:r>
              <a:rPr lang="sr-Cyrl-RS" dirty="0" smtClean="0"/>
              <a:t>ДАН ПИСМЕНОСТИ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sr-Cyrl-RS" sz="4000" b="1" dirty="0" smtClean="0">
                <a:solidFill>
                  <a:srgbClr val="FF0000"/>
                </a:solidFill>
              </a:rPr>
              <a:t>8. СЕПТЕМБАР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913550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772" y="0"/>
            <a:ext cx="9165771" cy="6858000"/>
          </a:xfrm>
        </p:spPr>
      </p:pic>
    </p:spTree>
    <p:extLst>
      <p:ext uri="{BB962C8B-B14F-4D97-AF65-F5344CB8AC3E}">
        <p14:creationId xmlns:p14="http://schemas.microsoft.com/office/powerpoint/2010/main" val="712750756"/>
      </p:ext>
    </p:extLst>
  </p:cSld>
  <p:clrMapOvr>
    <a:masterClrMapping/>
  </p:clrMapOvr>
  <p:transition spd="slow">
    <p:pul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8839200" cy="6477000"/>
          </a:xfrm>
        </p:spPr>
      </p:pic>
    </p:spTree>
    <p:extLst>
      <p:ext uri="{BB962C8B-B14F-4D97-AF65-F5344CB8AC3E}">
        <p14:creationId xmlns:p14="http://schemas.microsoft.com/office/powerpoint/2010/main" val="313544239"/>
      </p:ext>
    </p:extLst>
  </p:cSld>
  <p:clrMapOvr>
    <a:masterClrMapping/>
  </p:clrMapOvr>
  <p:transition spd="slow">
    <p:pull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657"/>
            <a:ext cx="9144000" cy="6825343"/>
          </a:xfrm>
        </p:spPr>
      </p:pic>
    </p:spTree>
    <p:extLst>
      <p:ext uri="{BB962C8B-B14F-4D97-AF65-F5344CB8AC3E}">
        <p14:creationId xmlns:p14="http://schemas.microsoft.com/office/powerpoint/2010/main" val="1107859027"/>
      </p:ext>
    </p:extLst>
  </p:cSld>
  <p:clrMapOvr>
    <a:masterClrMapping/>
  </p:clrMapOvr>
  <p:transition spd="slow">
    <p:pull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9067800" cy="6705600"/>
          </a:xfrm>
        </p:spPr>
      </p:pic>
    </p:spTree>
    <p:extLst>
      <p:ext uri="{BB962C8B-B14F-4D97-AF65-F5344CB8AC3E}">
        <p14:creationId xmlns:p14="http://schemas.microsoft.com/office/powerpoint/2010/main" val="569572255"/>
      </p:ext>
    </p:extLst>
  </p:cSld>
  <p:clrMapOvr>
    <a:masterClrMapping/>
  </p:clrMapOvr>
  <p:transition spd="slow">
    <p:pull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57" y="0"/>
            <a:ext cx="9111343" cy="6705600"/>
          </a:xfrm>
        </p:spPr>
      </p:pic>
    </p:spTree>
    <p:extLst>
      <p:ext uri="{BB962C8B-B14F-4D97-AF65-F5344CB8AC3E}">
        <p14:creationId xmlns:p14="http://schemas.microsoft.com/office/powerpoint/2010/main" val="349095124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6" y="76200"/>
            <a:ext cx="9133114" cy="6629400"/>
          </a:xfrm>
        </p:spPr>
      </p:pic>
    </p:spTree>
    <p:extLst>
      <p:ext uri="{BB962C8B-B14F-4D97-AF65-F5344CB8AC3E}">
        <p14:creationId xmlns:p14="http://schemas.microsoft.com/office/powerpoint/2010/main" val="162407154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0" y="76200"/>
            <a:ext cx="9122229" cy="6629400"/>
          </a:xfrm>
        </p:spPr>
      </p:pic>
    </p:spTree>
    <p:extLst>
      <p:ext uri="{BB962C8B-B14F-4D97-AF65-F5344CB8AC3E}">
        <p14:creationId xmlns:p14="http://schemas.microsoft.com/office/powerpoint/2010/main" val="314474099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21771"/>
            <a:ext cx="8991600" cy="6760029"/>
          </a:xfrm>
        </p:spPr>
      </p:pic>
    </p:spTree>
    <p:extLst>
      <p:ext uri="{BB962C8B-B14F-4D97-AF65-F5344CB8AC3E}">
        <p14:creationId xmlns:p14="http://schemas.microsoft.com/office/powerpoint/2010/main" val="327758750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771"/>
            <a:ext cx="9144000" cy="6760029"/>
          </a:xfrm>
        </p:spPr>
      </p:pic>
    </p:spTree>
    <p:extLst>
      <p:ext uri="{BB962C8B-B14F-4D97-AF65-F5344CB8AC3E}">
        <p14:creationId xmlns:p14="http://schemas.microsoft.com/office/powerpoint/2010/main" val="224922392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9144000" cy="6781800"/>
          </a:xfrm>
        </p:spPr>
      </p:pic>
    </p:spTree>
    <p:extLst>
      <p:ext uri="{BB962C8B-B14F-4D97-AF65-F5344CB8AC3E}">
        <p14:creationId xmlns:p14="http://schemas.microsoft.com/office/powerpoint/2010/main" val="182696901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771" y="0"/>
            <a:ext cx="9165771" cy="6705600"/>
          </a:xfrm>
        </p:spPr>
      </p:pic>
    </p:spTree>
    <p:extLst>
      <p:ext uri="{BB962C8B-B14F-4D97-AF65-F5344CB8AC3E}">
        <p14:creationId xmlns:p14="http://schemas.microsoft.com/office/powerpoint/2010/main" val="344295416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771"/>
            <a:ext cx="9144000" cy="6683829"/>
          </a:xfrm>
        </p:spPr>
      </p:pic>
    </p:spTree>
    <p:extLst>
      <p:ext uri="{BB962C8B-B14F-4D97-AF65-F5344CB8AC3E}">
        <p14:creationId xmlns:p14="http://schemas.microsoft.com/office/powerpoint/2010/main" val="260443109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771"/>
            <a:ext cx="9144000" cy="6683829"/>
          </a:xfrm>
        </p:spPr>
      </p:pic>
    </p:spTree>
    <p:extLst>
      <p:ext uri="{BB962C8B-B14F-4D97-AF65-F5344CB8AC3E}">
        <p14:creationId xmlns:p14="http://schemas.microsoft.com/office/powerpoint/2010/main" val="370167676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705600"/>
          </a:xfrm>
        </p:spPr>
      </p:pic>
    </p:spTree>
    <p:extLst>
      <p:ext uri="{BB962C8B-B14F-4D97-AF65-F5344CB8AC3E}">
        <p14:creationId xmlns:p14="http://schemas.microsoft.com/office/powerpoint/2010/main" val="3231180516"/>
      </p:ext>
    </p:extLst>
  </p:cSld>
  <p:clrMapOvr>
    <a:masterClrMapping/>
  </p:clrMapOvr>
  <p:transition spd="slow">
    <p:pull/>
  </p:transition>
</p:sld>
</file>

<file path=ppt/theme/theme1.xml><?xml version="1.0" encoding="utf-8"?>
<a:theme xmlns:a="http://schemas.openxmlformats.org/drawingml/2006/main" name="Thatch">
  <a:themeElements>
    <a:clrScheme name="Thatch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hatch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8</TotalTime>
  <Words>4</Words>
  <Application>Microsoft Office PowerPoint</Application>
  <PresentationFormat>On-screen Show (4:3)</PresentationFormat>
  <Paragraphs>2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Thatch</vt:lpstr>
      <vt:lpstr>МЕЂУНАРОДНИ ДАН ПИСМЕНОСТИ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МЕЂУНАРОДНИ ДАН ПИСМЕНОСТИ</dc:title>
  <dc:creator>User</dc:creator>
  <cp:lastModifiedBy>Windows User</cp:lastModifiedBy>
  <cp:revision>1</cp:revision>
  <dcterms:created xsi:type="dcterms:W3CDTF">2022-09-07T19:58:10Z</dcterms:created>
  <dcterms:modified xsi:type="dcterms:W3CDTF">2022-09-08T11:55:50Z</dcterms:modified>
</cp:coreProperties>
</file>