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190-CB2E-4B50-B514-6197598611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A8FF-42BF-4CBD-81CF-0254DCF3A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49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190-CB2E-4B50-B514-6197598611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A8FF-42BF-4CBD-81CF-0254DCF3A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30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190-CB2E-4B50-B514-6197598611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A8FF-42BF-4CBD-81CF-0254DCF3A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68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190-CB2E-4B50-B514-6197598611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A8FF-42BF-4CBD-81CF-0254DCF3A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59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190-CB2E-4B50-B514-6197598611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A8FF-42BF-4CBD-81CF-0254DCF3A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32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190-CB2E-4B50-B514-6197598611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A8FF-42BF-4CBD-81CF-0254DCF3A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3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190-CB2E-4B50-B514-6197598611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A8FF-42BF-4CBD-81CF-0254DCF3A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83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190-CB2E-4B50-B514-6197598611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A8FF-42BF-4CBD-81CF-0254DCF3A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444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190-CB2E-4B50-B514-6197598611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A8FF-42BF-4CBD-81CF-0254DCF3A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01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190-CB2E-4B50-B514-6197598611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A8FF-42BF-4CBD-81CF-0254DCF3A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31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E190-CB2E-4B50-B514-6197598611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A8FF-42BF-4CBD-81CF-0254DCF3A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25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E190-CB2E-4B50-B514-61975986113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FA8FF-42BF-4CBD-81CF-0254DCF3A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8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52400"/>
            <a:ext cx="7772400" cy="784225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Европски дан језика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838200"/>
            <a:ext cx="2971800" cy="914400"/>
          </a:xfrm>
        </p:spPr>
        <p:txBody>
          <a:bodyPr>
            <a:normAutofit fontScale="85000" lnSpcReduction="10000"/>
          </a:bodyPr>
          <a:lstStyle/>
          <a:p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Радови ученика на тему „Идиоми“    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029200" y="4953000"/>
            <a:ext cx="2971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 „Владислав Петковић Дис“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4070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53" b="14038"/>
          <a:stretch/>
        </p:blipFill>
        <p:spPr>
          <a:xfrm>
            <a:off x="0" y="0"/>
            <a:ext cx="458800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0" r="11067" b="14934"/>
          <a:stretch/>
        </p:blipFill>
        <p:spPr>
          <a:xfrm>
            <a:off x="4588002" y="6096"/>
            <a:ext cx="4574286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7584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0460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4" r="7200" b="1600"/>
          <a:stretch/>
        </p:blipFill>
        <p:spPr>
          <a:xfrm>
            <a:off x="0" y="0"/>
            <a:ext cx="46268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3" r="10178"/>
          <a:stretch/>
        </p:blipFill>
        <p:spPr>
          <a:xfrm>
            <a:off x="4523994" y="0"/>
            <a:ext cx="4620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5433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-42672"/>
            <a:ext cx="48768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9" r="3245"/>
          <a:stretch/>
        </p:blipFill>
        <p:spPr>
          <a:xfrm>
            <a:off x="4648200" y="-30480"/>
            <a:ext cx="4828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375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0" r="10300"/>
          <a:stretch/>
        </p:blipFill>
        <p:spPr>
          <a:xfrm>
            <a:off x="1033272" y="0"/>
            <a:ext cx="7196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950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2" t="2000" r="5556" b="1467"/>
          <a:stretch/>
        </p:blipFill>
        <p:spPr>
          <a:xfrm>
            <a:off x="4856988" y="0"/>
            <a:ext cx="428701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9"/>
          <a:stretch/>
        </p:blipFill>
        <p:spPr>
          <a:xfrm>
            <a:off x="-76200" y="0"/>
            <a:ext cx="49331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4844534"/>
            <a:ext cx="152400" cy="18466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9128" y="5638800"/>
            <a:ext cx="171907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Ништа страшно. Немој да од миша правиш слона.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044610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756"/>
          <a:stretch/>
        </p:blipFill>
        <p:spPr>
          <a:xfrm>
            <a:off x="4450842" y="0"/>
            <a:ext cx="469315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8" r="3600" b="1733"/>
          <a:stretch/>
        </p:blipFill>
        <p:spPr>
          <a:xfrm>
            <a:off x="0" y="0"/>
            <a:ext cx="4764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5552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22"/>
          <a:stretch/>
        </p:blipFill>
        <p:spPr>
          <a:xfrm>
            <a:off x="2000250" y="0"/>
            <a:ext cx="4802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928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Европски дан језика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Европски дан језика</dc:title>
  <dc:creator>Tijana Vranić</dc:creator>
  <cp:lastModifiedBy>Marija Šavija</cp:lastModifiedBy>
  <cp:revision>5</cp:revision>
  <dcterms:created xsi:type="dcterms:W3CDTF">2023-10-06T06:59:42Z</dcterms:created>
  <dcterms:modified xsi:type="dcterms:W3CDTF">2023-10-07T05:29:10Z</dcterms:modified>
</cp:coreProperties>
</file>