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71215" autoAdjust="0"/>
  </p:normalViewPr>
  <p:slideViewPr>
    <p:cSldViewPr snapToGrid="0">
      <p:cViewPr>
        <p:scale>
          <a:sx n="78" d="100"/>
          <a:sy n="78" d="100"/>
        </p:scale>
        <p:origin x="-85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7913E-C544-44CE-B533-77B3B17A6F07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8B53-8B92-4315-846F-88FA68991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39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17FCBD13-E4FE-46B4-B3F6-DE6C668E1DF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8B53-8B92-4315-846F-88FA689919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8B53-8B92-4315-846F-88FA689919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CCE8A-A831-C2CB-988A-71BE1054D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8890D8-83F6-7715-FCE1-3643CFD74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E0265-015D-6C77-F6DB-4D105E61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7BC44-AD4D-18A3-4427-D543F2A5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9D6576-96B7-8C9B-0E08-FE0A19D8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24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31193-3C0C-2171-6A16-45E36B43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736B49-8E1E-FB1B-8E0E-F99F582D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45CB74-A0E6-9F2E-D166-1AB1E225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D06332-CE9A-57A9-2D94-18DBF3E5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E2DAB3-ADEF-FB71-DDCB-BE250A5B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407EC3-F8CB-57CE-FAE5-8A8711920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CD2429-0270-934F-F968-11B8AFDDB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B7C60-17DE-CA3B-AC40-4B672B1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BAB49-A478-7100-098F-B8D62643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6FDC8-6890-5911-A8C7-805690BD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49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EC91B-D252-34C4-BF03-F326FFB9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66B439-28BD-2278-5234-42F0359B3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C245D-C00C-3CE3-F5E4-37341BE9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161433-28E2-D2EA-4C5A-6EBF9737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83633-33E3-5A00-C2A3-7B3BDAAC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9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9F5A9-D20A-06EA-803C-35A14F8A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CCCEEF-50BB-91AD-F145-E0732BFCB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32BDC8-A728-3DD6-CABF-C8FE7AD8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2D5AD-0C8D-63B2-C7FC-E6015AC6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A131F5-3E56-88A9-F0BB-F7466C17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9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FF6FD-1938-5CC7-6244-E9E4A55A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03151-3409-21CB-5BF6-EA219B44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88BD06-664A-DBCE-74FA-B37138A44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2A82CE-55B6-F928-3FA0-C36ABC93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B24D02-9806-73DA-F5A9-81BF7294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2DC5-AF14-087E-92F8-74ED6753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6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71EDB-D90B-3DF1-347F-2AB5AD66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4C641E-D37A-C3F7-9D60-BF100259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BDAAD0-34FB-3DD6-A88D-95D3E31A8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BA103B-0840-201E-37C8-67AB7E5DA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D7891B-1A8F-02EB-1079-39BF49CA7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CD318C-E574-F592-D514-9B53690B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2F6469-2876-1D49-1459-54F9EDF8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0CF1CE-4C0B-4A58-4EF2-B29EE3B5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48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ADD58-2274-11B5-6EF7-3F2EBC51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DA27E2-BE59-71D2-8E7D-0ABFC33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A28A2E-B9B4-6854-97BC-584C5984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A8C90C-FC87-9E9E-019E-B8B944E5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81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50936A-057C-8464-14F2-97A77686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8FA9AA-33C6-3C01-1087-F4256705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83C7CE-0053-E100-313B-8482D284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49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AED20-CB27-DE37-0DE1-784A58CD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9C07F-5EE7-ADB7-CA5B-0FC6AE7F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BE067E-78C9-19F4-7032-617D24DEB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20BF47-9F6F-37F6-5F01-A660E60F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07BB2E-752F-19FA-667E-86BED9B1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97894D-857B-6746-F79F-9621357D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45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46CA3-91B8-8BAB-B963-59B757F6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F3098B-C9BC-29FD-3B1A-2936012BC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B73F71-63B8-F747-DFC7-218761708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275798-4FC5-302F-0CE1-C380FE89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BC5670-17DF-7114-E701-E3A4D440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53B94F-FA61-7A3F-028B-36DD0A1B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07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37E205-A269-1A26-21B4-4FCE4975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CF5416-D3C9-37FF-3BF4-A67A72C8A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7C92EB-B7BD-6364-6458-6E1640D4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4103-01A9-4CF4-95A3-385860AB831F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84CB37-88D1-1E6F-845B-C61B59042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7BECEF-02D7-E04C-20BA-53C855ADD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4AFF-7179-4FAC-A48D-F7D43AC5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80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AFB0B-10FB-B57A-620B-CF3BBE31C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7143"/>
            <a:ext cx="8795657" cy="1355952"/>
          </a:xfrm>
        </p:spPr>
        <p:txBody>
          <a:bodyPr>
            <a:normAutofit/>
          </a:bodyPr>
          <a:lstStyle/>
          <a:p>
            <a:r>
              <a:rPr lang="sr-Latn-RS" dirty="0"/>
              <a:t>Digitalni pravopis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E36ED19-A341-9FBB-DC27-1CD653CE8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Veljko Jovanović,Uros Babović,Nikola Ivković,</a:t>
            </a:r>
          </a:p>
          <a:p>
            <a:r>
              <a:rPr lang="sr-Latn-RS" dirty="0"/>
              <a:t>Nikola Nikolić,Ognjen Ilić.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49829-4FC2-481C-26E3-7A91C9BD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139" y="826573"/>
            <a:ext cx="4121378" cy="18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2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6160C-C4C4-0AFE-0121-34079BD0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Postoji dve vrste pravopisa, jedan koji učimo u školi i drugi je kompjuterski, digitalni pravopis.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DCB4C4-6E7F-C7C8-4617-D8EA9AD7B7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6143" y="3104229"/>
            <a:ext cx="5181600" cy="179412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5CE2BD9-9CA9-D8BC-286A-46E2A1F88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1750" y="2543969"/>
            <a:ext cx="4762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00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BF5C42-EC24-9FEE-1B7B-AA50A3A5E21F}"/>
              </a:ext>
            </a:extLst>
          </p:cNvPr>
          <p:cNvSpPr txBox="1"/>
          <p:nvPr/>
        </p:nvSpPr>
        <p:spPr>
          <a:xfrm>
            <a:off x="537029" y="464457"/>
            <a:ext cx="403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Dobra stvar je što Digitalni pravopis sada možemo učiti i u osnovnoj školi!!!!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22091-D7EC-F270-BEB1-9A94A3AE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1606138"/>
            <a:ext cx="4121253" cy="1822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85358E-9D2D-4190-887D-9F61328735A4}"/>
              </a:ext>
            </a:extLst>
          </p:cNvPr>
          <p:cNvSpPr txBox="1"/>
          <p:nvPr/>
        </p:nvSpPr>
        <p:spPr>
          <a:xfrm>
            <a:off x="420914" y="4078514"/>
            <a:ext cx="478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Spejs,space ili razmak... Spejs se koristi  za razmak između reči, koristi se pre ili posle znakova interpunkcije.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D2B829-F641-7231-B3B7-FBBC9F464DD5}"/>
              </a:ext>
            </a:extLst>
          </p:cNvPr>
          <p:cNvSpPr txBox="1"/>
          <p:nvPr/>
        </p:nvSpPr>
        <p:spPr>
          <a:xfrm>
            <a:off x="5704114" y="464457"/>
            <a:ext cx="63717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Predstavićemo nekoliko primera:</a:t>
            </a:r>
          </a:p>
          <a:p>
            <a:endParaRPr lang="sr-Latn-RS" dirty="0"/>
          </a:p>
          <a:p>
            <a:r>
              <a:rPr lang="sr-Latn-RS" dirty="0"/>
              <a:t>POSLE TAČKE:</a:t>
            </a:r>
          </a:p>
          <a:p>
            <a:endParaRPr lang="sr-Latn-RS" dirty="0"/>
          </a:p>
          <a:p>
            <a:r>
              <a:rPr lang="sr-Latn-RS" dirty="0"/>
              <a:t>Ćao.Ja sam Veljko.    NEPRAVILNO</a:t>
            </a:r>
          </a:p>
          <a:p>
            <a:r>
              <a:rPr lang="sr-Latn-RS" dirty="0"/>
              <a:t>Ćao. Ja sam Veljko.   PRAVILNO</a:t>
            </a:r>
          </a:p>
          <a:p>
            <a:endParaRPr lang="sr-Latn-RS" dirty="0"/>
          </a:p>
          <a:p>
            <a:r>
              <a:rPr lang="sr-Latn-RS" dirty="0"/>
              <a:t>POSLE ZAREZA:</a:t>
            </a:r>
          </a:p>
          <a:p>
            <a:endParaRPr lang="sr-Latn-RS" dirty="0"/>
          </a:p>
          <a:p>
            <a:r>
              <a:rPr lang="sr-Latn-RS" dirty="0"/>
              <a:t>Nikola,ti treniraš fudbal.    NEPRAVILNO</a:t>
            </a:r>
          </a:p>
          <a:p>
            <a:r>
              <a:rPr lang="sr-Latn-RS" dirty="0"/>
              <a:t>Nikola, ti treniraš fudbal.   PRAVILNO</a:t>
            </a:r>
          </a:p>
          <a:p>
            <a:endParaRPr lang="sr-Latn-RS" dirty="0"/>
          </a:p>
          <a:p>
            <a:r>
              <a:rPr lang="sr-Latn-RS" dirty="0"/>
              <a:t>POSLE UZVIČNIKA:</a:t>
            </a:r>
          </a:p>
          <a:p>
            <a:endParaRPr lang="sr-Latn-RS" dirty="0"/>
          </a:p>
          <a:p>
            <a:r>
              <a:rPr lang="sr-Latn-RS" dirty="0"/>
              <a:t>Danas imamo domaći!Moramo da ga uradimo.   NEPRAVILNO</a:t>
            </a:r>
          </a:p>
          <a:p>
            <a:r>
              <a:rPr lang="sr-Latn-RS" dirty="0"/>
              <a:t>Danas imamo domaći! Moramo da ga uradimo.  PRAVILNO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8E5361-6E2F-17BF-54D9-50C29D9B050A}"/>
              </a:ext>
            </a:extLst>
          </p:cNvPr>
          <p:cNvSpPr txBox="1"/>
          <p:nvPr/>
        </p:nvSpPr>
        <p:spPr>
          <a:xfrm>
            <a:off x="7547429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488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A62D0E-A17E-5A41-277A-6A7F8234E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114299"/>
            <a:ext cx="3295337" cy="2260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00EFA1-A955-3E5F-52DE-5C0574C6185D}"/>
              </a:ext>
            </a:extLst>
          </p:cNvPr>
          <p:cNvSpPr txBox="1"/>
          <p:nvPr/>
        </p:nvSpPr>
        <p:spPr>
          <a:xfrm>
            <a:off x="4254500" y="762000"/>
            <a:ext cx="58614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Caps Lock, isto jako bitno dugme. </a:t>
            </a:r>
          </a:p>
          <a:p>
            <a:r>
              <a:rPr lang="sr-Latn-RS" dirty="0"/>
              <a:t>Koristi se za velika slova. </a:t>
            </a:r>
          </a:p>
          <a:p>
            <a:r>
              <a:rPr lang="sr-Latn-RS" dirty="0"/>
              <a:t>Kada ga kliknemo pale se velika slova sve dok ga ne ugasimo.</a:t>
            </a: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AB1AA3-793B-F779-3E01-D4A745F4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2755900"/>
            <a:ext cx="3296356" cy="185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EC9567-802F-C565-C9AA-87C8EDBCB49B}"/>
              </a:ext>
            </a:extLst>
          </p:cNvPr>
          <p:cNvSpPr txBox="1"/>
          <p:nvPr/>
        </p:nvSpPr>
        <p:spPr>
          <a:xfrm>
            <a:off x="4305300" y="2993072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Shift se</a:t>
            </a:r>
            <a:r>
              <a:rPr lang="ru-RU" dirty="0"/>
              <a:t> </a:t>
            </a:r>
            <a:r>
              <a:rPr lang="sr-Latn-RS" dirty="0"/>
              <a:t>koristi</a:t>
            </a:r>
            <a:r>
              <a:rPr lang="ru-RU" dirty="0"/>
              <a:t> </a:t>
            </a:r>
            <a:r>
              <a:rPr lang="sr-Latn-RS" dirty="0"/>
              <a:t>u</a:t>
            </a:r>
            <a:r>
              <a:rPr lang="ru-RU" dirty="0"/>
              <a:t> </a:t>
            </a:r>
            <a:r>
              <a:rPr lang="sr-Latn-RS" dirty="0"/>
              <a:t>kombinaciji sa drugim tasterima i sluzi nam da</a:t>
            </a:r>
            <a:r>
              <a:rPr lang="ru-RU" dirty="0"/>
              <a:t> </a:t>
            </a:r>
            <a:r>
              <a:rPr lang="sr-Latn-RS" dirty="0"/>
              <a:t>dobijemo drugi znak</a:t>
            </a:r>
            <a:r>
              <a:rPr lang="ru-RU" dirty="0"/>
              <a:t> </a:t>
            </a:r>
            <a:r>
              <a:rPr lang="sr-Latn-RS" dirty="0"/>
              <a:t>na tastaturi</a:t>
            </a:r>
            <a:r>
              <a:rPr lang="ru-RU" dirty="0"/>
              <a:t> (</a:t>
            </a:r>
            <a:r>
              <a:rPr lang="sr-Latn-RS" dirty="0"/>
              <a:t>na tasterima koji sadrze po dva znaka</a:t>
            </a:r>
            <a:r>
              <a:rPr lang="ru-RU" dirty="0"/>
              <a:t>) </a:t>
            </a:r>
            <a:r>
              <a:rPr lang="sr-Latn-RS" dirty="0"/>
              <a:t>i da</a:t>
            </a:r>
            <a:r>
              <a:rPr lang="ru-RU" dirty="0"/>
              <a:t>, </a:t>
            </a:r>
            <a:r>
              <a:rPr lang="sr-Latn-RS" dirty="0"/>
              <a:t>ako ne svetli lampica</a:t>
            </a:r>
            <a:r>
              <a:rPr lang="ru-RU" dirty="0"/>
              <a:t> Caps Lock, </a:t>
            </a:r>
            <a:r>
              <a:rPr lang="sr-Latn-RS" dirty="0"/>
              <a:t>sva slova prikazuje</a:t>
            </a:r>
            <a:r>
              <a:rPr lang="ru-RU" dirty="0"/>
              <a:t> </a:t>
            </a:r>
            <a:r>
              <a:rPr lang="sr-Latn-RS" dirty="0"/>
              <a:t>velikim</a:t>
            </a:r>
            <a:r>
              <a:rPr lang="ru-RU" dirty="0"/>
              <a:t>. </a:t>
            </a:r>
            <a:r>
              <a:rPr lang="sr-Latn-RS" dirty="0"/>
              <a:t>Ako lampica </a:t>
            </a:r>
            <a:r>
              <a:rPr lang="ru-RU" dirty="0"/>
              <a:t>Caps Lock </a:t>
            </a:r>
            <a:r>
              <a:rPr lang="sr-Latn-RS" dirty="0"/>
              <a:t>svetli</a:t>
            </a:r>
            <a:r>
              <a:rPr lang="ru-RU" dirty="0"/>
              <a:t>, </a:t>
            </a:r>
            <a:r>
              <a:rPr lang="sr-Latn-RS" dirty="0"/>
              <a:t>dešava se obrnuto</a:t>
            </a:r>
            <a:r>
              <a:rPr lang="ru-RU" dirty="0"/>
              <a:t>:</a:t>
            </a:r>
            <a:r>
              <a:rPr lang="sr-Latn-RS" dirty="0"/>
              <a:t> Pritiskom na taster SHIFT i slovo dobija se malo slovo.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615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DF5560-9469-8910-3717-1CFD7A721096}"/>
              </a:ext>
            </a:extLst>
          </p:cNvPr>
          <p:cNvSpPr txBox="1"/>
          <p:nvPr/>
        </p:nvSpPr>
        <p:spPr>
          <a:xfrm>
            <a:off x="317500" y="15943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-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(š, č, ž, ć)</a:t>
            </a:r>
            <a:r>
              <a:rPr lang="sr-Latn-RS" dirty="0"/>
              <a:t>.</a:t>
            </a:r>
          </a:p>
          <a:p>
            <a:r>
              <a:rPr lang="sr-Latn-RS" dirty="0"/>
              <a:t>- </a:t>
            </a:r>
            <a:r>
              <a:rPr lang="en-US" dirty="0" err="1"/>
              <a:t>Navodnike</a:t>
            </a:r>
            <a:r>
              <a:rPr lang="en-US" dirty="0"/>
              <a:t> </a:t>
            </a:r>
            <a:r>
              <a:rPr lang="en-US" dirty="0" err="1"/>
              <a:t>nemojte</a:t>
            </a:r>
            <a:r>
              <a:rPr lang="en-US" dirty="0"/>
              <a:t> </a:t>
            </a:r>
            <a:r>
              <a:rPr lang="en-US" dirty="0" err="1"/>
              <a:t>kucati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zareza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apostrofa</a:t>
            </a:r>
            <a:r>
              <a:rPr lang="en-US" dirty="0"/>
              <a:t>,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en-US" dirty="0"/>
              <a:t> SHIFT+2</a:t>
            </a:r>
            <a:r>
              <a:rPr lang="sr-Latn-RS" dirty="0"/>
              <a:t>.</a:t>
            </a:r>
          </a:p>
          <a:p>
            <a:r>
              <a:rPr lang="sr-Latn-RS" dirty="0"/>
              <a:t>-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crtu</a:t>
            </a:r>
            <a:r>
              <a:rPr lang="en-US" dirty="0"/>
              <a:t> </a:t>
            </a:r>
            <a:r>
              <a:rPr lang="en-US" dirty="0" err="1"/>
              <a:t>koristimo</a:t>
            </a:r>
            <a:r>
              <a:rPr lang="en-US" dirty="0"/>
              <a:t> da </a:t>
            </a:r>
            <a:r>
              <a:rPr lang="en-US" dirty="0" err="1"/>
              <a:t>razdvojimo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rečenice</a:t>
            </a:r>
            <a:r>
              <a:rPr lang="en-US" dirty="0"/>
              <a:t>, </a:t>
            </a:r>
            <a:r>
              <a:rPr lang="en-US" dirty="0" err="1"/>
              <a:t>razmak</a:t>
            </a:r>
            <a:r>
              <a:rPr lang="en-US" dirty="0"/>
              <a:t> </a:t>
            </a:r>
            <a:r>
              <a:rPr lang="en-US" dirty="0" err="1"/>
              <a:t>kucamo</a:t>
            </a:r>
            <a:r>
              <a:rPr lang="en-US" dirty="0"/>
              <a:t> pre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sr-Latn-RS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6E656A-0551-C508-2883-CD27F9B3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4" y="1636764"/>
            <a:ext cx="4251209" cy="2822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B82113-C7BC-94E1-CC29-D56D3039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235075"/>
            <a:ext cx="5778500" cy="3846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CEF5ED-A456-6AE7-B85B-0A108710B244}"/>
              </a:ext>
            </a:extLst>
          </p:cNvPr>
          <p:cNvSpPr txBox="1"/>
          <p:nvPr/>
        </p:nvSpPr>
        <p:spPr>
          <a:xfrm>
            <a:off x="4940300" y="569536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>
                <a:latin typeface="Bradley Hand ITC" panose="03070402050302030203" pitchFamily="66" charset="0"/>
              </a:rPr>
              <a:t>KRAJ!</a:t>
            </a:r>
            <a:endParaRPr lang="en-US" sz="5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15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260</Words>
  <Application>Microsoft Office PowerPoint</Application>
  <PresentationFormat>Custom</PresentationFormat>
  <Paragraphs>33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Digitalni pravopis</vt:lpstr>
      <vt:lpstr>Postoji dve vrste pravopisa, jedan koji učimo u školi i drugi je kompjuterski, digitalni pravopis.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pravopis</dc:title>
  <dc:creator>User</dc:creator>
  <cp:lastModifiedBy>Marija Šavija</cp:lastModifiedBy>
  <cp:revision>1</cp:revision>
  <dcterms:created xsi:type="dcterms:W3CDTF">2024-12-02T12:08:36Z</dcterms:created>
  <dcterms:modified xsi:type="dcterms:W3CDTF">2025-06-21T18:52:23Z</dcterms:modified>
</cp:coreProperties>
</file>