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11"/>
  </p:notesMasterIdLst>
  <p:handoutMasterIdLst>
    <p:handoutMasterId r:id="rId12"/>
  </p:handoutMasterIdLst>
  <p:sldIdLst>
    <p:sldId id="313" r:id="rId5"/>
    <p:sldId id="314" r:id="rId6"/>
    <p:sldId id="315" r:id="rId7"/>
    <p:sldId id="316" r:id="rId8"/>
    <p:sldId id="317" r:id="rId9"/>
    <p:sldId id="318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77" autoAdjust="0"/>
    <p:restoredTop sz="95388" autoAdjust="0"/>
  </p:normalViewPr>
  <p:slideViewPr>
    <p:cSldViewPr snapToGrid="0" snapToObjects="1">
      <p:cViewPr varScale="1">
        <p:scale>
          <a:sx n="88" d="100"/>
          <a:sy n="88" d="100"/>
        </p:scale>
        <p:origin x="-374" y="-77"/>
      </p:cViewPr>
      <p:guideLst>
        <p:guide orient="horz" pos="2616"/>
        <p:guide orient="horz" pos="3264"/>
        <p:guide orient="horz"/>
        <p:guide orient="horz" pos="4008"/>
        <p:guide orient="horz" pos="2352"/>
        <p:guide orient="horz" pos="2448"/>
        <p:guide pos="6912"/>
        <p:guide pos="6696"/>
        <p:guide pos="2136"/>
        <p:guide pos="2760"/>
        <p:guide pos="3288"/>
        <p:guide pos="4032"/>
        <p:guide pos="4392"/>
        <p:guide pos="49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pPr/>
              <a:t>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011006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86784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20531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5923D9E-9381-3D11-B31A-1BF5C97F3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F297964-0B81-31DC-6D6D-1414832238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="" xmlns:a16="http://schemas.microsoft.com/office/drawing/2014/main" id="{EFFAEAD9-58A9-096B-C6D0-58F7AD08EB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863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="" xmlns:a16="http://schemas.microsoft.com/office/drawing/2014/main" id="{BA5D5A72-CB6F-F8DE-E2C9-90459C8C3D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E66FD7FF-2869-7902-36B2-2B229AB9AB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B1457C88-4472-81CF-02AF-4421E0A308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317998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537D12D-0FCA-3396-988D-452D3D526E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1710CE8-8A83-C0D3-623E-AFCC6C6A29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7AA66C80-37C3-6D28-7564-733A30B2CD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="" xmlns:a16="http://schemas.microsoft.com/office/drawing/2014/main" id="{D9DB7C23-E0CF-A75F-BFFD-4E7679AF4A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="" xmlns:a16="http://schemas.microsoft.com/office/drawing/2014/main" id="{4D62A0CC-A0CE-403A-A167-27225B2C60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="" xmlns:a16="http://schemas.microsoft.com/office/drawing/2014/main" id="{F8AD83DA-A293-6D56-F606-7C98C403A3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433189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86F8B46B-EF6E-BC12-09E2-0F3B779197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D7B4F11-E150-473B-98F5-6E6AC96468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="" xmlns:a16="http://schemas.microsoft.com/office/drawing/2014/main" id="{A8E2FA61-C047-21BB-AA50-F84AD76854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="" xmlns:a16="http://schemas.microsoft.com/office/drawing/2014/main" id="{1A2791BA-760E-9FA5-8743-D0B699FC9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=""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68178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="" xmlns:a16="http://schemas.microsoft.com/office/drawing/2014/main" id="{2A3EC91E-4089-D366-06D3-3E66F93DFA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70F595E1-C910-3710-90E9-AF5FFCE058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="" xmlns:a16="http://schemas.microsoft.com/office/drawing/2014/main" id="{AA39EF58-54F1-4AC9-1D83-2E7DEEAAE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="" xmlns:a16="http://schemas.microsoft.com/office/drawing/2014/main" id="{0C320934-59CC-4123-C7C1-FEEE89F304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="" xmlns:a16="http://schemas.microsoft.com/office/drawing/2014/main" id="{EC46DC71-C12A-96C8-3FE2-AA95AB58B3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=""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2850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="" xmlns:a16="http://schemas.microsoft.com/office/drawing/2014/main" id="{CD2D664E-6702-6607-A37E-2E99614491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="" xmlns:a16="http://schemas.microsoft.com/office/drawing/2014/main" id="{951C5737-DF7E-D671-AC74-9E488335B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F232A1E1-DD38-15EA-6CA1-A84950EC43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="" xmlns:a16="http://schemas.microsoft.com/office/drawing/2014/main" id="{B9036D42-A06F-E6EE-BB91-8BAF045198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="" xmlns:a16="http://schemas.microsoft.com/office/drawing/2014/main" id="{86E0540C-3355-A50D-AC61-047B54B70C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=""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=""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116296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="" xmlns:a16="http://schemas.microsoft.com/office/drawing/2014/main" id="{3C7B0BB3-A5CA-7C72-DC39-AD00EC9096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07871527-68A5-0A5C-F5A6-A80523BAC9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CEB118B3-9B06-AD11-738A-7A0651F98B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="" xmlns:a16="http://schemas.microsoft.com/office/drawing/2014/main" id="{0EA94262-504E-06F2-F383-E832C37B12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=""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=""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=""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8673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76CF4B8-1811-BD21-43A7-560AC4724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0B7B4F0-D3BC-63DF-6429-F771BE5A3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B9152F76-E42E-3D76-6BDB-2FA0D69216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="" xmlns:a16="http://schemas.microsoft.com/office/drawing/2014/main" id="{ED0348C7-D83F-0AD7-2539-41219A7956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="" xmlns:a16="http://schemas.microsoft.com/office/drawing/2014/main" id="{E911AA2D-BE77-278D-CD2E-2EB3E180F3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="" xmlns:a16="http://schemas.microsoft.com/office/drawing/2014/main" id="{B6CE0BA6-C0FD-AC39-6C31-8477E0CAFD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="" xmlns:a16="http://schemas.microsoft.com/office/drawing/2014/main" id="{666AD1A4-36DE-12F3-BB78-BA678A5957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=""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62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330272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28259CF0-6BC5-3693-6F49-C4489C07C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="" xmlns:a16="http://schemas.microsoft.com/office/drawing/2014/main" id="{9019DA73-2516-F3D2-ECDB-620C90483D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="" xmlns:a16="http://schemas.microsoft.com/office/drawing/2014/main" id="{5665DA82-D253-8EC5-5DFB-F0266ED9FB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="" xmlns:a16="http://schemas.microsoft.com/office/drawing/2014/main" id="{A8B7F1F1-806C-8D65-7340-220A0C4653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E76518D4-6149-BA03-3BE5-6A13A792C1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=""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104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="" xmlns:a16="http://schemas.microsoft.com/office/drawing/2014/main" id="{D014917C-8694-B4A4-A211-0F31F00E2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="" xmlns:a16="http://schemas.microsoft.com/office/drawing/2014/main" id="{A7DB6972-BB75-254A-BA88-C0C3E6E93B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="" xmlns:a16="http://schemas.microsoft.com/office/drawing/2014/main" id="{790E862E-398F-571C-EC2C-3D17164DE0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=""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=""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95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D5595DD5-43B0-252F-8BC6-6B74340C5B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="" xmlns:a16="http://schemas.microsoft.com/office/drawing/2014/main" id="{BC3A3767-6C5E-8188-0A49-955BBACE37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=""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=""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=""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="" xmlns:a16="http://schemas.microsoft.com/office/drawing/2014/main" id="{C6639AD7-128F-B39D-B45F-0F22A2C6D6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="" xmlns:a16="http://schemas.microsoft.com/office/drawing/2014/main" id="{48479A23-C29C-C711-510C-05B69B8822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="" xmlns:a16="http://schemas.microsoft.com/office/drawing/2014/main" id="{F3DC42FA-4B8F-2EFC-CAB4-1CCAB93BEB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6650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76CF4B8-1811-BD21-43A7-560AC4724F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0B7B4F0-D3BC-63DF-6429-F771BE5A32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=""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=""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750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AEF1F750-031C-BDB7-BD7B-9CBE17406F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FEB515B5-2D9F-58E1-6E3C-CCBF105D89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="" xmlns:a16="http://schemas.microsoft.com/office/drawing/2014/main" id="{5CCFEDF9-5B69-87BA-8A33-35033DA401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7289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721606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079064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70880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0A64E56-6B78-41DD-8BCB-0499824FFB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D84D79BC-871E-4762-8DE5-F5877D8244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69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43A9544F-3DEE-4B69-A330-F9C5F79E5A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CC8A2069-D48E-4877-9191-9D94BC13E9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82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37B2A3BE-C07E-4CA8-A4B5-A0B98A5C8B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39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6DAF0DB8-64E2-407A-8C43-A0398AE045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90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116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651" r:id="rId13"/>
    <p:sldLayoutId id="2147483680" r:id="rId14"/>
    <p:sldLayoutId id="2147483653" r:id="rId15"/>
    <p:sldLayoutId id="2147483668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1" r:id="rId22"/>
    <p:sldLayoutId id="2147483692" r:id="rId23"/>
    <p:sldLayoutId id="2147483676" r:id="rId24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36BA2C-0E28-47B7-B6C3-DB1B83B8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6" y="1547131"/>
            <a:ext cx="6583680" cy="1531357"/>
          </a:xfrm>
        </p:spPr>
        <p:txBody>
          <a:bodyPr/>
          <a:lstStyle/>
          <a:p>
            <a:r>
              <a:rPr lang="sr-Cyrl-RS" sz="7200" dirty="0"/>
              <a:t>Пубертет</a:t>
            </a:r>
            <a:endParaRPr lang="en-US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8FA752-5A24-4826-8A43-D875D35D5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21" y="3161211"/>
            <a:ext cx="3265714" cy="2966086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Николина Милијановић</a:t>
            </a:r>
          </a:p>
          <a:p>
            <a:r>
              <a:rPr lang="sr-Cyrl-RS" dirty="0"/>
              <a:t>Хелена Миловановић</a:t>
            </a:r>
          </a:p>
          <a:p>
            <a:r>
              <a:rPr lang="sr-Cyrl-RS" dirty="0"/>
              <a:t>Маша Дамњановић</a:t>
            </a:r>
          </a:p>
          <a:p>
            <a:r>
              <a:rPr lang="sr-Cyrl-RS" dirty="0"/>
              <a:t>Селена Миловановић</a:t>
            </a:r>
          </a:p>
          <a:p>
            <a:r>
              <a:rPr lang="sr-Cyrl-RS" dirty="0"/>
              <a:t>Марија Богдановић</a:t>
            </a:r>
          </a:p>
          <a:p>
            <a:r>
              <a:rPr lang="sr-Cyrl-RS" dirty="0"/>
              <a:t>             4-1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6F5A2E-17C6-40EA-BB87-81D5F68D3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308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1A83E-3F2E-4D3F-A3E1-085748543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Пубертет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033FBB-D42F-47FD-9DEC-FB316B57B8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Пубертет је један период твог одрастања у којем почињеш да сазреваш и физички и </a:t>
            </a:r>
            <a:r>
              <a:rPr lang="sr-Cyrl-RS" dirty="0" err="1"/>
              <a:t>псикички</a:t>
            </a:r>
            <a:r>
              <a:rPr lang="sr-Cyrl-RS" dirty="0"/>
              <a:t>. Период пубертета траје отприлике од 10. до 15. године живота.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Код различитих особа почиње и завршава се у различито време, а код </a:t>
            </a:r>
            <a:r>
              <a:rPr lang="sr-Cyrl-RS" dirty="0" err="1"/>
              <a:t>девојичица</a:t>
            </a:r>
            <a:r>
              <a:rPr lang="sr-Cyrl-RS" dirty="0"/>
              <a:t> у правилу раније него код дечака.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Шта је то пубертет? Могли бисмо рећи да је то период кад се </a:t>
            </a:r>
            <a:r>
              <a:rPr lang="sr-Cyrl-RS" dirty="0" err="1"/>
              <a:t>девојичице</a:t>
            </a:r>
            <a:r>
              <a:rPr lang="sr-Cyrl-RS" dirty="0"/>
              <a:t> почињу мењати из </a:t>
            </a:r>
            <a:r>
              <a:rPr lang="sr-Cyrl-RS" dirty="0" err="1"/>
              <a:t>девојичице</a:t>
            </a:r>
            <a:r>
              <a:rPr lang="sr-Cyrl-RS" dirty="0"/>
              <a:t> у жену, а дечаци у мушкарце.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Тај период је нормалан и здрав део и дешава се свакоме.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B214AD9-27B0-47DC-91BB-9A05B4477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965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45238-840A-48AC-97AC-D46B94EA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0" y="1057274"/>
            <a:ext cx="7402666" cy="981838"/>
          </a:xfrm>
        </p:spPr>
        <p:txBody>
          <a:bodyPr/>
          <a:lstStyle/>
          <a:p>
            <a:r>
              <a:rPr lang="sr-Cyrl-RS" dirty="0" err="1"/>
              <a:t>пРомене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93B12A-CD60-4171-BD01-618E9A9960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С почетком пубертета долази и до неких промена. Немој да се бринеш, све је то нормално.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1. Почињете нагло мислити да сте одрасли.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2. Ваше потребе се мењају.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3. До сада су на вас највише утицали родитељи. Сада утицајнији постају вршњаци.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4. Према родитељу постајете критични и често се понашате другачије од онога што би они желели.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5. Осећате да сте снажнији, желите већу самосталност и слободу, а немате још довољно знања ни вештина да би могли самостално живети.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ВИ МИСЛИТЕ ДА СТЕ ОДРАСЛИ, А РОДИТЕЉИ У ВАМА ЈОШ УВЕК ВИДЕ ДЕТЕ.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987F55A-1D40-47DA-865E-721C02B0C9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95171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26ACC7-4622-4855-816D-A98FA590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1057274"/>
            <a:ext cx="8067406" cy="559255"/>
          </a:xfrm>
        </p:spPr>
        <p:txBody>
          <a:bodyPr/>
          <a:lstStyle/>
          <a:p>
            <a:r>
              <a:rPr lang="sr-Cyrl-RS" dirty="0"/>
              <a:t>хигијена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459FAC-F446-49F0-AB90-3ACE161C2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2051438"/>
            <a:ext cx="8067406" cy="40881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Коса је маснија него пре-прати косу посебним шампоном на природној бази.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Појављује се знојни мирис испод пазуха-требали би се туширати свакодневно користећи благе шампоне.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У пубертету се појављују длаке скоро на целом телу.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У ПЕРИОДУ ПУБЕРТЕТА ЈАКО ЈЕ ВАЖНО ОДРЖАВАТИ ЛИЧНУ ХИГИЈЕНУ.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Обавезно је: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1. Свакодневно туширање, употреба благих шампона и сапуна.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2. Свакодневно мењање одеће и доњег веша. Одећа и доњи </a:t>
            </a:r>
            <a:r>
              <a:rPr lang="sr-Cyrl-RS"/>
              <a:t>веш </a:t>
            </a:r>
            <a:r>
              <a:rPr lang="sr-Cyrl-RS" smtClean="0"/>
              <a:t>морају </a:t>
            </a:r>
            <a:r>
              <a:rPr lang="sr-Cyrl-RS" dirty="0"/>
              <a:t>бити чисти и опрани пре ношења. Немојте користити више дана једну исту одећу.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3. Вишедневно прање руку је обавезно како би спречили разношење бактерија по целом телу.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A1E1BB6-41C7-4804-AD83-6ABE5F850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9519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55238-7D97-4743-BA52-1E10A4050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Појава бубуљица-акни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5BD167-8C35-49B6-A148-06CA5EAB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4" y="2336387"/>
            <a:ext cx="7965460" cy="35507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У пубертету кожа постаје маснија, па могу да се јаве </a:t>
            </a:r>
            <a:r>
              <a:rPr lang="sr-Cyrl-RS" dirty="0" err="1"/>
              <a:t>митисери</a:t>
            </a:r>
            <a:r>
              <a:rPr lang="sr-Cyrl-RS" dirty="0"/>
              <a:t> и бубуљице. Бубуљице се не цеде и не дирају прљавим рукама.</a:t>
            </a:r>
          </a:p>
          <a:p>
            <a:pPr marL="0" indent="0">
              <a:buNone/>
            </a:pPr>
            <a:r>
              <a:rPr lang="sr-Cyrl-RS" dirty="0"/>
              <a:t>                                                АКНЕ КОД ТИНЕЈЏЕРА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Значај акни се не сме занемарити у тако деликатном периоду живота као што су пубертет и адолесценција, без обзира да ли је облик благ или јако изражен. Млади имају потребу да се допадну и буду социјално прихватљиви, па их појава акни може учинити несигурним у себе, чак депресивним.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r-Cyrl-RS" dirty="0"/>
              <a:t>Њихова потреба да учине </a:t>
            </a:r>
            <a:r>
              <a:rPr lang="sr-Cyrl-RS" dirty="0" smtClean="0"/>
              <a:t>да </a:t>
            </a:r>
            <a:r>
              <a:rPr lang="sr-Cyrl-RS" dirty="0"/>
              <a:t>акне нестану </a:t>
            </a:r>
            <a:r>
              <a:rPr lang="sr-Cyrl-RS" dirty="0" smtClean="0"/>
              <a:t>врло </a:t>
            </a:r>
            <a:r>
              <a:rPr lang="sr-Cyrl-RS" dirty="0"/>
              <a:t>често доведе до значајног погоршања овог стања те је савет дерматолога потребан у најранијој појави акни.</a:t>
            </a:r>
          </a:p>
          <a:p>
            <a:pPr>
              <a:buFont typeface="Wingdings" panose="05000000000000000000" pitchFamily="2" charset="2"/>
              <a:buChar char="§"/>
            </a:pPr>
            <a:endParaRPr lang="sr-Cyrl-R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5219B18-AEB8-4C07-AE99-48E0B1AE1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919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BC9DC3-FBD3-4A2C-A65F-7A517029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376" y="1167002"/>
            <a:ext cx="8732520" cy="3862198"/>
          </a:xfrm>
        </p:spPr>
        <p:txBody>
          <a:bodyPr/>
          <a:lstStyle/>
          <a:p>
            <a:r>
              <a:rPr lang="sr-Cyrl-RS" sz="9600" dirty="0"/>
              <a:t>ХВАЛА НА ПАЖЊИ!</a:t>
            </a:r>
            <a:endParaRPr lang="en-US" sz="9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E4AD9C7-16FC-426D-B5F3-3B8438104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V="1">
            <a:off x="3460565" y="6001896"/>
            <a:ext cx="1495483" cy="435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FC8BB2-A71D-4113-90B7-0B31C59D0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6874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</TotalTime>
  <Words>439</Words>
  <Application>Microsoft Office PowerPoint</Application>
  <PresentationFormat>Custom</PresentationFormat>
  <Paragraphs>41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Integral</vt:lpstr>
      <vt:lpstr>Пубертет</vt:lpstr>
      <vt:lpstr>Пубертет</vt:lpstr>
      <vt:lpstr>пРомене</vt:lpstr>
      <vt:lpstr>хигијена</vt:lpstr>
      <vt:lpstr>Појава бубуљица-акни</vt:lpstr>
      <vt:lpstr>ХВАЛА НА ПАЖЊИ!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Пубертет</dc:title>
  <dc:creator>Admin</dc:creator>
  <cp:lastModifiedBy>Marija Šavija</cp:lastModifiedBy>
  <cp:revision>9</cp:revision>
  <dcterms:created xsi:type="dcterms:W3CDTF">2025-03-10T15:34:48Z</dcterms:created>
  <dcterms:modified xsi:type="dcterms:W3CDTF">2025-06-21T18:55:15Z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