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72424-0144-41CB-932B-3F470BCFB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7AAF53-F709-4E3F-8B50-574B400CC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231C44-50C6-4B68-9355-8ABB5EFE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9CBE-06E5-46BB-9C20-9C5C5E134148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C226-11FE-46D7-B734-4D879C6C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5F02BD-1820-4671-B02F-DF40FB93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B4EC-63F6-47EF-8286-24C730DC5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45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DA4E60-99CE-47E6-8EC3-1D7A5272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37BA27-2170-47B5-B510-BC2D2E18E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34900C-2D7B-4FC5-981E-4701B0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9CBE-06E5-46BB-9C20-9C5C5E134148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71A6C8-DE15-49B2-8875-9C9479E1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1B4A3A-6050-4AD4-97F6-5EF97F80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B4EC-63F6-47EF-8286-24C730DC5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93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003BB68-C77D-485F-A305-C468F0270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0E0DA0-BD84-4CC3-8150-BCEA55791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8FE98E-7B32-4FB7-AC0C-08F16313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9CBE-06E5-46BB-9C20-9C5C5E134148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612B9C-85BF-460C-853C-18AF46A7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DF1986-3056-4788-9D0D-53227A45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B4EC-63F6-47EF-8286-24C730DC5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4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4D220C-20F6-41D7-A517-AA879786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148DB3-2734-4F49-9982-6D64103FE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CB9718-9311-4E6A-91C0-54B15142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9CBE-06E5-46BB-9C20-9C5C5E134148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370C1-EEDC-4C1C-B136-5BC0A251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FB200A-7CEA-481D-83D2-44EEF329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B4EC-63F6-47EF-8286-24C730DC5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98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E2E961-AC9A-41F1-A14E-65B4738E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F6DF11-3EDA-4AEA-91E7-F342DAB1B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01D3C4-5582-4694-A0A6-793FE768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9CBE-06E5-46BB-9C20-9C5C5E134148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22E8D9-2F77-413D-B7FB-B648D6F9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510BA0-C42C-46B9-B02D-6BE4BD12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B4EC-63F6-47EF-8286-24C730DC5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4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C3CE6-54D7-43F3-9E73-8D111110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D2B254-C134-47D0-9DE1-E62C5AC5A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70578D-819B-4D0E-A1B1-A4FB3AF98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109E35-3452-4131-BE03-526A0520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9CBE-06E5-46BB-9C20-9C5C5E134148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B3863C-22C6-4F18-AFC4-AF2C2D09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22D4FF-D063-4A50-8738-EEC1248A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B4EC-63F6-47EF-8286-24C730DC5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94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F8AC07-C57A-4BB9-BDDF-8F05BF9B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0EC9F2-6E52-4700-A441-9C6060EE7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2723BC-03A9-4A6A-ACF0-99B1F182E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A936C64-E425-49CC-B389-B123830C1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B4E1E78-AE43-481F-95AB-E456F2E6F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F57BC99-3195-429D-B7DA-A2A527E4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9CBE-06E5-46BB-9C20-9C5C5E134148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F5D7D62-94E5-416D-B128-BBD85D27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0C91319-6CBF-4193-8FEA-309E820E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B4EC-63F6-47EF-8286-24C730DC5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13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F29DAB-2D25-4CF1-B297-2AF45B00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A9F915-EFDD-47CC-8D67-0CBEC2EF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9CBE-06E5-46BB-9C20-9C5C5E134148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1561B5-1B79-4446-B04B-E46B64D0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E2FFFDA-7736-4A75-A907-014D99E3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B4EC-63F6-47EF-8286-24C730DC5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16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1FF362-5A8A-47ED-BAF9-91CBF410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9CBE-06E5-46BB-9C20-9C5C5E134148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794FACE-3AD9-42FA-8F2A-B8B0CB2F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C11EB2-20DB-4D3B-9518-FF84655D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B4EC-63F6-47EF-8286-24C730DC5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71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F9FF3A-433B-4C56-88B4-07734B4E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16E171-202F-42EB-BCC9-1CAE6A69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159A69-0AA1-46AF-9A19-8BCF03664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1811C7-0836-4D1D-A935-885FCC05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9CBE-06E5-46BB-9C20-9C5C5E134148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CFAF69-79D3-4802-A4D9-B902048A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C8263F-E45D-4599-B2A8-5F143F05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B4EC-63F6-47EF-8286-24C730DC5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99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7D4D77-C245-4398-AEB1-E660488A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2B1FE34-67ED-4566-81A1-0EEF0DBA4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134D36-0852-4FFC-A02F-01AC8F5A8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EA61BB-C5D3-4F25-91B2-F190096F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9CBE-06E5-46BB-9C20-9C5C5E134148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4D1588-0110-4F7B-940D-0E40FB7D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2E669C-FDE4-4A4F-8B19-47B06B02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B4EC-63F6-47EF-8286-24C730DC5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33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A7D5161-5A2D-4296-B808-F5801D6F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05DD48-9343-4C2A-8D3F-056B43277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643F89-5BD6-431A-BE19-1071CDB63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9CBE-06E5-46BB-9C20-9C5C5E134148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40F03C-1BFF-4C1C-BDA0-5D653B096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68FC21-D5FE-434E-B688-D8F1071F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6B4EC-63F6-47EF-8286-24C730DC5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32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293751-A6DB-44F1-B2E9-7509F61A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16" y="0"/>
            <a:ext cx="12287416" cy="691167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1CADC9-2FA5-42D3-96C4-EECC0B402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6859" y="4525465"/>
            <a:ext cx="9144000" cy="1655762"/>
          </a:xfrm>
        </p:spPr>
        <p:txBody>
          <a:bodyPr/>
          <a:lstStyle/>
          <a:p>
            <a:r>
              <a:rPr lang="sr-Latn-RS" dirty="0">
                <a:solidFill>
                  <a:schemeClr val="bg1"/>
                </a:solidFill>
              </a:rPr>
              <a:t>Nikolina Milijanović, Helena Milovanović, Maša Damnjanović, Selena Milovanović, Marija Bogdanović, Nada Jovanović.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5B6622-374E-4223-9AC8-43CAE31C5044}"/>
              </a:ext>
            </a:extLst>
          </p:cNvPr>
          <p:cNvSpPr/>
          <p:nvPr/>
        </p:nvSpPr>
        <p:spPr>
          <a:xfrm>
            <a:off x="6702345" y="3602038"/>
            <a:ext cx="5065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SUNČEV SISTEM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18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188D13-0357-44A2-A141-8D463311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5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AD9BBE-87E2-4DE7-88FC-F2235C85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Neptun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C537D8-EE9F-422C-BFF3-A61470D2A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6263"/>
            <a:ext cx="10515600" cy="4260699"/>
          </a:xfrm>
        </p:spPr>
        <p:txBody>
          <a:bodyPr/>
          <a:lstStyle/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Neptun je poslednja planeta u Sunčevom sistemu (najudaljenija).</a:t>
            </a:r>
          </a:p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ima prstenove (slabo vidljivih).</a:t>
            </a:r>
          </a:p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Njegova </a:t>
            </a:r>
            <a:r>
              <a:rPr lang="sr-Latn-R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atmosvera</a:t>
            </a:r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Latn-R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sadrzi</a:t>
            </a:r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vodonik.</a:t>
            </a:r>
          </a:p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ima </a:t>
            </a:r>
            <a:r>
              <a:rPr lang="sr-Latn-R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plavozelenkastu</a:t>
            </a:r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boju zbog metana u </a:t>
            </a:r>
            <a:r>
              <a:rPr lang="sr-Latn-R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atmosveri</a:t>
            </a:r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5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F0152C-258F-4CC4-ACC1-AAECC8428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30" y="0"/>
            <a:ext cx="1220493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="" xmlns:a16="http://schemas.microsoft.com/office/drawing/2014/main" id="{9851C6D0-7BC3-4507-AF9A-5A2B673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H="1" flipV="1">
            <a:off x="166977" y="182879"/>
            <a:ext cx="10590474" cy="993914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Planete Sunčevog sistema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C572871-B632-4840-B147-F260017B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16" y="1796995"/>
            <a:ext cx="10471867" cy="4500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Planete su hladna nebeska tela, koja svetlost i toplotu dobijaju od Sunca.</a:t>
            </a:r>
          </a:p>
          <a:p>
            <a:pPr marL="0" indent="0">
              <a:buNone/>
            </a:pPr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Sunčev sistem ima 8 planeta svrstanih u dve grupe:</a:t>
            </a:r>
          </a:p>
          <a:p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  Unutrašnje – stenovite planete (manjih dimenzija)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Merkur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Venera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Zemlja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Mars</a:t>
            </a:r>
          </a:p>
          <a:p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  </a:t>
            </a:r>
            <a:r>
              <a:rPr lang="sr-Latn-RS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Spoljašne</a:t>
            </a:r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gasovito-ledene planete (većih dimenzija)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Jupiter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Saturn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Uran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Neptun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4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B503B3-A859-4D86-84D0-D0B16AD2D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69" y="0"/>
            <a:ext cx="12234069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8819F0-92AB-4D17-8F32-C8ACCB34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Merkur je planeta koja je najbliža Suncu.</a:t>
            </a:r>
          </a:p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Najmanja je planeta Sunčevog sistema.</a:t>
            </a:r>
          </a:p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Nema </a:t>
            </a:r>
            <a:r>
              <a:rPr lang="sr-Latn-R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atmosveru</a:t>
            </a:r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3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1020EA-7A5D-4775-A00A-E1E9E4ECF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3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014AF-7F39-4C29-B689-6D11017D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430" y="365125"/>
            <a:ext cx="7505369" cy="1219957"/>
          </a:xfrm>
        </p:spPr>
        <p:txBody>
          <a:bodyPr>
            <a:normAutofit/>
          </a:bodyPr>
          <a:lstStyle/>
          <a:p>
            <a:r>
              <a:rPr lang="sr-Latn-R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Venera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FC5513-29C2-4CA4-9B6F-7A7553B10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37" y="2361537"/>
            <a:ext cx="6456459" cy="3815425"/>
          </a:xfrm>
        </p:spPr>
        <p:txBody>
          <a:bodyPr/>
          <a:lstStyle/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Venera je planeta koja je najbliža zemlji.</a:t>
            </a:r>
          </a:p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Ona je najsvetlija planeta.</a:t>
            </a:r>
          </a:p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Zvezda Danica, Večernjača ili </a:t>
            </a:r>
            <a:r>
              <a:rPr lang="sr-Latn-R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Zornača</a:t>
            </a:r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ima </a:t>
            </a:r>
            <a:r>
              <a:rPr lang="sr-Latn-R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atmosveru</a:t>
            </a:r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nepogodnu za nastanak života.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3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217BE40-6716-4CE8-B60E-8EE1E7179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1" y="0"/>
            <a:ext cx="12192000" cy="6937513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E8C425-E3FB-4DAA-ADF0-8FAD7108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365125"/>
            <a:ext cx="9342120" cy="1325563"/>
          </a:xfrm>
        </p:spPr>
        <p:txBody>
          <a:bodyPr>
            <a:normAutofit/>
          </a:bodyPr>
          <a:lstStyle/>
          <a:p>
            <a:r>
              <a:rPr lang="sr-Latn-R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Planeta Zemlja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F1C0DA-895D-4040-9C4D-B9AC22E84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6" y="2733275"/>
            <a:ext cx="11258384" cy="4121150"/>
          </a:xfrm>
        </p:spPr>
        <p:txBody>
          <a:bodyPr/>
          <a:lstStyle/>
          <a:p>
            <a:r>
              <a:rPr lang="sr-Latn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Planeta Zemlja je treća planeta od Sunca.</a:t>
            </a:r>
          </a:p>
          <a:p>
            <a:r>
              <a:rPr lang="sr-Latn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Ona je nastala pre oko 4,5 milijardi godina.</a:t>
            </a:r>
          </a:p>
          <a:p>
            <a:r>
              <a:rPr lang="sr-Latn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Poseduje naručite osobine.</a:t>
            </a:r>
          </a:p>
          <a:p>
            <a:r>
              <a:rPr lang="sr-Latn-R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Atmosvera</a:t>
            </a:r>
            <a:r>
              <a:rPr lang="sr-Latn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sadrži vodu i kiseonik – što pogoduje razvoju života.</a:t>
            </a:r>
          </a:p>
          <a:p>
            <a:r>
              <a:rPr lang="sr-Latn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Jedina je planeta na kojoj ima života.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2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87C892-0E02-45CD-B020-5A16357C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8A6E43-DC6F-4F06-B686-E7B53F65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765" y="365125"/>
            <a:ext cx="8213035" cy="1256941"/>
          </a:xfrm>
        </p:spPr>
        <p:txBody>
          <a:bodyPr>
            <a:normAutofit/>
          </a:bodyPr>
          <a:lstStyle/>
          <a:p>
            <a:r>
              <a:rPr lang="sr-Latn-R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Mars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CB0243-E8C7-49F0-BAF3-F853AA31E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32" y="2512611"/>
            <a:ext cx="10618967" cy="3696157"/>
          </a:xfrm>
        </p:spPr>
        <p:txBody>
          <a:bodyPr/>
          <a:lstStyle/>
          <a:p>
            <a:r>
              <a:rPr lang="sr-Latn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Mars je crvena planeta.</a:t>
            </a:r>
          </a:p>
          <a:p>
            <a:r>
              <a:rPr lang="sr-Latn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 Marsu je veoma razređena </a:t>
            </a:r>
            <a:r>
              <a:rPr lang="sr-Latn-R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atmosvera</a:t>
            </a:r>
            <a:r>
              <a:rPr lang="sr-Latn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(sastoji se od otrovnih gasova).</a:t>
            </a:r>
          </a:p>
          <a:p>
            <a:r>
              <a:rPr lang="sr-Latn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 ima dva satelita (</a:t>
            </a:r>
            <a:r>
              <a:rPr lang="sr-Latn-R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fobos</a:t>
            </a:r>
            <a:r>
              <a:rPr lang="sr-Latn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 </a:t>
            </a:r>
            <a:r>
              <a:rPr lang="sr-Latn-R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Dejmos</a:t>
            </a:r>
            <a:r>
              <a:rPr lang="sr-Latn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7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4A530A-0B46-4733-8639-4DCF06A6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6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EAF8DA-B2A5-4EE7-806C-1DA6AFAC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758" y="365126"/>
            <a:ext cx="8865042" cy="1288746"/>
          </a:xfrm>
        </p:spPr>
        <p:txBody>
          <a:bodyPr>
            <a:normAutofit/>
          </a:bodyPr>
          <a:lstStyle/>
          <a:p>
            <a:r>
              <a:rPr lang="sr-Latn-R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Jupiter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CFA780-0692-483F-8C77-AA3A1BD4B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1" y="2358362"/>
            <a:ext cx="10515600" cy="4351338"/>
          </a:xfrm>
        </p:spPr>
        <p:txBody>
          <a:bodyPr/>
          <a:lstStyle/>
          <a:p>
            <a:r>
              <a:rPr lang="sr-Latn-R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Jupiter je najveća planeta Sunčevog sistema.</a:t>
            </a:r>
          </a:p>
          <a:p>
            <a:r>
              <a:rPr lang="sr-Latn-R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Najbrže se rotira oko svoje ose (zato je jako spljoštena </a:t>
            </a:r>
            <a:r>
              <a:rPr lang="sr-Latn-RS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atmosvera</a:t>
            </a:r>
            <a:r>
              <a:rPr lang="sr-Latn-R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nepogodna za razvoj života).</a:t>
            </a:r>
          </a:p>
          <a:p>
            <a:r>
              <a:rPr lang="sr-Latn-R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On je druga planeta po jačini reflektovane svetlosti (posle Venere).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4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376B9B-E7CB-492F-97D6-6DFC4F9B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3ACD5E-5DA1-4B29-8783-010FCBC7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908" y="365125"/>
            <a:ext cx="8562892" cy="1325563"/>
          </a:xfrm>
        </p:spPr>
        <p:txBody>
          <a:bodyPr>
            <a:normAutofit/>
          </a:bodyPr>
          <a:lstStyle/>
          <a:p>
            <a:r>
              <a:rPr lang="sr-Latn-R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Saturn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E864BF-0BF3-4D11-8592-B1AB45D0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5" y="2055813"/>
            <a:ext cx="11202725" cy="3867909"/>
          </a:xfrm>
        </p:spPr>
        <p:txBody>
          <a:bodyPr/>
          <a:lstStyle/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Saturn je druga planeta po veličini u Sunčevom sistemu.</a:t>
            </a:r>
          </a:p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ima karakterističan vidljiv prsten.</a:t>
            </a:r>
          </a:p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Njegova </a:t>
            </a:r>
            <a:r>
              <a:rPr lang="sr-Latn-R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atmosvera</a:t>
            </a:r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nije pogodna za razvoj života.</a:t>
            </a:r>
          </a:p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Može se videti golim okom sa Zemlje.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3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18632D-2EE1-4E26-8B2A-0A3FC75F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16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E8DB31-9B82-4CE4-918F-7360B5F2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656" y="365125"/>
            <a:ext cx="9175143" cy="1325563"/>
          </a:xfrm>
        </p:spPr>
        <p:txBody>
          <a:bodyPr>
            <a:normAutofit/>
          </a:bodyPr>
          <a:lstStyle/>
          <a:p>
            <a:r>
              <a:rPr lang="sr-Latn-R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Uran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12DF69-EE10-4C8C-A426-254D190E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/>
          <a:lstStyle/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Uran je plava planeta (njegova boja potiče od gasa metana).</a:t>
            </a:r>
          </a:p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ima više slabo vidljivih prstenova.</a:t>
            </a:r>
          </a:p>
          <a:p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Njegova osa rotacije je skoro položena.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9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316</Words>
  <Application>Microsoft Office PowerPoint</Application>
  <PresentationFormat>Custom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Planete Sunčevog sistema</vt:lpstr>
      <vt:lpstr>Slide 3</vt:lpstr>
      <vt:lpstr>Venera</vt:lpstr>
      <vt:lpstr>Planeta Zemlja</vt:lpstr>
      <vt:lpstr>Mars</vt:lpstr>
      <vt:lpstr>Jupiter</vt:lpstr>
      <vt:lpstr>Saturn</vt:lpstr>
      <vt:lpstr>Uran</vt:lpstr>
      <vt:lpstr>Neptun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Marija Šavija</cp:lastModifiedBy>
  <cp:revision>16</cp:revision>
  <dcterms:created xsi:type="dcterms:W3CDTF">2025-05-22T19:34:36Z</dcterms:created>
  <dcterms:modified xsi:type="dcterms:W3CDTF">2025-06-21T18:51:48Z</dcterms:modified>
</cp:coreProperties>
</file>